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71" r:id="rId4"/>
    <p:sldId id="275" r:id="rId5"/>
    <p:sldId id="276" r:id="rId6"/>
    <p:sldId id="278" r:id="rId7"/>
    <p:sldId id="277" r:id="rId8"/>
    <p:sldId id="269" r:id="rId9"/>
    <p:sldId id="270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3/11/2012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2.3 </a:t>
            </a:r>
            <a:r>
              <a:rPr lang="en-US" smtClean="0"/>
              <a:t>Solving </a:t>
            </a:r>
            <a:r>
              <a:rPr lang="en-US" smtClean="0"/>
              <a:t>Multi- </a:t>
            </a:r>
            <a:r>
              <a:rPr lang="en-US" dirty="0" smtClean="0"/>
              <a:t>Step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91</a:t>
            </a:r>
          </a:p>
          <a:p>
            <a:pPr algn="ctr"/>
            <a:r>
              <a:rPr lang="en-US" dirty="0" smtClean="0"/>
              <a:t>1- 9 odd</a:t>
            </a:r>
          </a:p>
          <a:p>
            <a:pPr algn="ctr"/>
            <a:r>
              <a:rPr lang="en-US" smtClean="0"/>
              <a:t>12- 29 </a:t>
            </a:r>
            <a:r>
              <a:rPr lang="en-US" dirty="0" smtClean="0"/>
              <a:t>odd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Solving </a:t>
            </a:r>
            <a:r>
              <a:rPr lang="en-US" b="1" dirty="0"/>
              <a:t> </a:t>
            </a:r>
            <a:r>
              <a:rPr lang="en-US" b="1" dirty="0" smtClean="0"/>
              <a:t>Multi-</a:t>
            </a:r>
            <a:r>
              <a:rPr lang="en-US" b="1" dirty="0" smtClean="0">
                <a:effectLst/>
              </a:rPr>
              <a:t>Steps Equations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400" y="1105093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1.  Clear the equation of fractions and decimals.</a:t>
            </a:r>
          </a:p>
        </p:txBody>
      </p:sp>
      <p:sp>
        <p:nvSpPr>
          <p:cNvPr id="8" name="Rectangle 7"/>
          <p:cNvSpPr/>
          <p:nvPr/>
        </p:nvSpPr>
        <p:spPr>
          <a:xfrm>
            <a:off x="1290034" y="1939464"/>
            <a:ext cx="6096001" cy="646331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2.  Use the Distribution Property to remove parentheses on each side.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0033" y="3124200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3.  Combine like terms on each side.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3934" y="4038600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4.  Undo addition or subtraction.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4800600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5.  Undo multiplication or division.</a:t>
            </a: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96477" y="1818480"/>
                <a:ext cx="1956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+12=78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6477" y="1818480"/>
                <a:ext cx="1956177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6096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1a.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285302" y="2412504"/>
                <a:ext cx="1567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+12=78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302" y="2412504"/>
                <a:ext cx="156735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486400" y="240606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01809" y="2934236"/>
                <a:ext cx="27343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+12 −12=78 −12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09" y="2934236"/>
                <a:ext cx="273433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12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7499" y="3464553"/>
                <a:ext cx="1035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=66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99" y="3464553"/>
                <a:ext cx="103515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74565" y="4114800"/>
                <a:ext cx="103515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5" y="4114800"/>
                <a:ext cx="1035155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95292" y="5097887"/>
                <a:ext cx="906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=22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292" y="5097887"/>
                <a:ext cx="90691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09788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9" grpId="0"/>
      <p:bldP spid="20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01830" y="1284213"/>
                <a:ext cx="2118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+16+2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=46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830" y="1284213"/>
                <a:ext cx="211840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325879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1b.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285302" y="2412504"/>
                <a:ext cx="1584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+16=46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302" y="2412504"/>
                <a:ext cx="1584343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486400" y="240606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01809" y="2934236"/>
                <a:ext cx="2751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+16 −16=46 −16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09" y="2934236"/>
                <a:ext cx="275133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12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7499" y="3464553"/>
                <a:ext cx="1052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=30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99" y="3464553"/>
                <a:ext cx="105214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74565" y="4114800"/>
                <a:ext cx="1052148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5" y="4114800"/>
                <a:ext cx="1052148" cy="61824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47181" y="5097887"/>
                <a:ext cx="7956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181" y="5097887"/>
                <a:ext cx="79566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09788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16880" y="1800630"/>
                <a:ext cx="2118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+16=46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6880" y="1800630"/>
                <a:ext cx="211840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462978" y="1758412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Commutative Property of Addition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75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9" grpId="0"/>
      <p:bldP spid="20" grpId="0"/>
      <p:bldP spid="22" grpId="0"/>
      <p:bldP spid="24" grpId="0"/>
      <p:bldP spid="2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144238" y="1284213"/>
                <a:ext cx="17254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2(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−4)=12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238" y="1284213"/>
                <a:ext cx="1725409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325879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3.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01809" y="2934236"/>
                <a:ext cx="2539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+8 −8=12 −8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09" y="2934236"/>
                <a:ext cx="2539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8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7499" y="3464553"/>
                <a:ext cx="10970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99" y="3464553"/>
                <a:ext cx="109703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74565" y="4114800"/>
                <a:ext cx="1270155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5" y="4114800"/>
                <a:ext cx="1270155" cy="6164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47181" y="5097887"/>
                <a:ext cx="9687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181" y="5097887"/>
                <a:ext cx="96879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-2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09788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87401" y="2127744"/>
                <a:ext cx="15330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+8=12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401" y="2127744"/>
                <a:ext cx="1533048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447774" y="212774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Distributive Property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47774" y="1284213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Grouping in an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9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0" grpId="0"/>
      <p:bldP spid="22" grpId="0"/>
      <p:bldP spid="24" grpId="0"/>
      <p:bldP spid="25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52400" y="325879"/>
            <a:ext cx="2121257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4a.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84453" y="2628116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the fractions with a denominator of 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25390" y="4936832"/>
                <a:ext cx="795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5390" y="4936832"/>
                <a:ext cx="79598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6/7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494971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84453" y="1840907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Rewrite the fractions with as coefficients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73362" y="1184596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Fractions in an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27685" y="1838177"/>
                <a:ext cx="158684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685" y="1838177"/>
                <a:ext cx="1586845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473452" y="2603309"/>
                <a:ext cx="158684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452" y="2603309"/>
                <a:ext cx="1586845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00379" y="3334268"/>
                <a:ext cx="962699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379" y="3334268"/>
                <a:ext cx="962699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619903" y="4033950"/>
                <a:ext cx="1440394" cy="485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)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=7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903" y="4033950"/>
                <a:ext cx="1440394" cy="485774"/>
              </a:xfrm>
              <a:prstGeom prst="rect">
                <a:avLst/>
              </a:prstGeom>
              <a:blipFill rotWithShape="1">
                <a:blip r:embed="rId7"/>
                <a:stretch>
                  <a:fillRect l="-3814" b="-6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Callout 19"/>
          <p:cNvSpPr/>
          <p:nvPr/>
        </p:nvSpPr>
        <p:spPr>
          <a:xfrm>
            <a:off x="457200" y="2991678"/>
            <a:ext cx="2197457" cy="1143000"/>
          </a:xfrm>
          <a:prstGeom prst="wedgeEllipseCallout">
            <a:avLst>
              <a:gd name="adj1" fmla="val 78947"/>
              <a:gd name="adj2" fmla="val -6820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 I Adding Fractions.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4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5" grpId="0"/>
      <p:bldP spid="15" grpId="0"/>
      <p:bldP spid="18" grpId="0"/>
      <p:bldP spid="19" grpId="0"/>
      <p:bldP spid="28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52400" y="325879"/>
            <a:ext cx="2121257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4b.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84453" y="2763521"/>
            <a:ext cx="3050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Distributive Property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99821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225628" y="5323267"/>
                <a:ext cx="795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628" y="5323267"/>
                <a:ext cx="79598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499821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34895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84453" y="1840907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Mulitply</a:t>
            </a:r>
            <a:r>
              <a:rPr lang="en-US" dirty="0" smtClean="0"/>
              <a:t> each side by 6 a common multiple of 3 and 2.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89819" y="1197215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Fractions in an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580714" y="3378512"/>
                <a:ext cx="15686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4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x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+3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=42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0714" y="3378512"/>
                <a:ext cx="156863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079323" y="4134678"/>
                <a:ext cx="9188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7x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=42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323" y="4134678"/>
                <a:ext cx="918841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5298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Callout 28"/>
          <p:cNvSpPr/>
          <p:nvPr/>
        </p:nvSpPr>
        <p:spPr>
          <a:xfrm>
            <a:off x="457200" y="2991678"/>
            <a:ext cx="2197457" cy="1143000"/>
          </a:xfrm>
          <a:prstGeom prst="wedgeEllipseCallout">
            <a:avLst>
              <a:gd name="adj1" fmla="val 66639"/>
              <a:gd name="adj2" fmla="val -670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 II Multiplying to clear fractions.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176847" y="1719207"/>
                <a:ext cx="1990801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)=7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847" y="1719207"/>
                <a:ext cx="1990801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042195" y="2641821"/>
                <a:ext cx="2260106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)+6(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)=7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195" y="2641821"/>
                <a:ext cx="2260106" cy="6127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012509" y="4656410"/>
                <a:ext cx="1052468" cy="61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509" y="4656410"/>
                <a:ext cx="1052468" cy="61177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5499821" y="46506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61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5" grpId="0"/>
      <p:bldP spid="19" grpId="0"/>
      <p:bldP spid="28" grpId="0"/>
      <p:bldP spid="29" grpId="0" animBg="1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065727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2,4,12,14,22,24</a:t>
            </a:r>
          </a:p>
          <a:p>
            <a:pPr algn="ctr"/>
            <a:r>
              <a:rPr lang="en-US" dirty="0" smtClean="0"/>
              <a:t>Page 91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25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932985"/>
              </p:ext>
            </p:extLst>
          </p:nvPr>
        </p:nvGraphicFramePr>
        <p:xfrm>
          <a:off x="1524000" y="13970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1/2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409</TotalTime>
  <Words>492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Robin Chapman</cp:lastModifiedBy>
  <cp:revision>214</cp:revision>
  <dcterms:created xsi:type="dcterms:W3CDTF">2012-02-18T22:57:07Z</dcterms:created>
  <dcterms:modified xsi:type="dcterms:W3CDTF">2012-03-11T16:21:02Z</dcterms:modified>
</cp:coreProperties>
</file>