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4" r:id="rId4"/>
    <p:sldId id="266" r:id="rId5"/>
    <p:sldId id="271" r:id="rId6"/>
    <p:sldId id="268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2.1 Solving One 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Addition Property of Equality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9699" y="1371600"/>
            <a:ext cx="6096001" cy="129266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b="1" dirty="0" smtClean="0">
              <a:effectLst/>
            </a:endParaRPr>
          </a:p>
          <a:p>
            <a:pPr algn="ctr"/>
            <a:r>
              <a:rPr lang="en-US" dirty="0" smtClean="0">
                <a:effectLst/>
              </a:rPr>
              <a:t>For every real number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,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and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, if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then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+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 +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.</a:t>
            </a:r>
          </a:p>
          <a:p>
            <a:pPr algn="ctr"/>
            <a:r>
              <a:rPr lang="en-US" dirty="0" smtClean="0">
                <a:effectLst/>
              </a:rPr>
              <a:t> </a:t>
            </a: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         </a:t>
            </a:r>
            <a:r>
              <a:rPr lang="en-US" sz="2400" dirty="0" smtClean="0">
                <a:effectLst/>
              </a:rPr>
              <a:t>8 = 5 + 3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409697" y="2971800"/>
            <a:ext cx="6096001" cy="1477328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8 </a:t>
            </a:r>
            <a:r>
              <a:rPr lang="en-US" dirty="0"/>
              <a:t>= 5 + </a:t>
            </a:r>
            <a:r>
              <a:rPr lang="en-US" dirty="0" smtClean="0"/>
              <a:t>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8  +  4  = 5  +  3 + 4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2667000" y="5105400"/>
            <a:ext cx="3429000" cy="1371600"/>
          </a:xfrm>
          <a:prstGeom prst="wedgeRectCallout">
            <a:avLst>
              <a:gd name="adj1" fmla="val -22614"/>
              <a:gd name="adj2" fmla="val -98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4 to the left you must  add 4 to the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457200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Subtraction Property of Equality</a:t>
            </a:r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28700" y="1219200"/>
            <a:ext cx="6553200" cy="129266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>
              <a:effectLst/>
            </a:endParaRPr>
          </a:p>
          <a:p>
            <a:pPr algn="ctr"/>
            <a:r>
              <a:rPr lang="en-US" dirty="0" smtClean="0">
                <a:effectLst/>
              </a:rPr>
              <a:t>For every real number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,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and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, if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then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−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 −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. </a:t>
            </a:r>
          </a:p>
          <a:p>
            <a:pPr algn="ctr"/>
            <a:endParaRPr lang="en-US" b="1" dirty="0" smtClean="0">
              <a:effectLst/>
            </a:endParaRP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   </a:t>
            </a:r>
            <a:r>
              <a:rPr lang="en-US" sz="2400" dirty="0" smtClean="0">
                <a:effectLst/>
                <a:latin typeface="Cambria Math" pitchFamily="18" charset="0"/>
                <a:ea typeface="Cambria Math" pitchFamily="18" charset="0"/>
              </a:rPr>
              <a:t>8 = 5 + 3</a:t>
            </a:r>
            <a:endParaRPr lang="en-US" sz="2400" dirty="0">
              <a:effectLst/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0165" y="2819400"/>
            <a:ext cx="6553200" cy="1200329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>
              <a:effectLst/>
            </a:endParaRP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   8 = 5 + 3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effectLst/>
              </a:rPr>
              <a:t>8 – 4 = 5 + 3 - 4</a:t>
            </a:r>
            <a:endParaRPr lang="en-US" dirty="0">
              <a:effectLst/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667000" y="4724400"/>
            <a:ext cx="3429000" cy="1371600"/>
          </a:xfrm>
          <a:prstGeom prst="wedgeRectCallout">
            <a:avLst>
              <a:gd name="adj1" fmla="val -22614"/>
              <a:gd name="adj2" fmla="val -98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Subtract 4 on the left side  you must  subtract 4 on the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1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05200" y="1676400"/>
                <a:ext cx="12512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−8=0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676400"/>
                <a:ext cx="125124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05200" y="2290465"/>
                <a:ext cx="12512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−8=0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0465"/>
                <a:ext cx="125124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04506" y="2735302"/>
                <a:ext cx="1140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+8=+8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4506" y="2735302"/>
                <a:ext cx="1140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985540" y="2290465"/>
            <a:ext cx="232133" cy="6778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98687" y="3176816"/>
                <a:ext cx="847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8687" y="3176816"/>
                <a:ext cx="84728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25908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Add 8 to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05200" y="1782994"/>
                <a:ext cx="16103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23 =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782994"/>
                <a:ext cx="161031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05200" y="2752130"/>
                <a:ext cx="17556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+17  =     +17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752130"/>
                <a:ext cx="175560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6783" y="2416110"/>
            <a:ext cx="238617" cy="5167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7652" y="3357093"/>
                <a:ext cx="975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40 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652" y="3357093"/>
                <a:ext cx="97552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4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25908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Add 17 to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40507" y="2359214"/>
                <a:ext cx="17642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23    =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507" y="2359214"/>
                <a:ext cx="17642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51915" y="1676400"/>
                <a:ext cx="15522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+5=−13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1676400"/>
                <a:ext cx="155228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51915" y="2382798"/>
                <a:ext cx="15522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+5=−13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2382798"/>
                <a:ext cx="155228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16219" y="2752130"/>
                <a:ext cx="1140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−5=−5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219" y="2752130"/>
                <a:ext cx="1140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831323" y="2475131"/>
            <a:ext cx="98367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04678" y="3357093"/>
                <a:ext cx="115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3357093"/>
                <a:ext cx="115159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10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3304504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5 from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14909" y="1676400"/>
                <a:ext cx="1329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 =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9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909" y="1676400"/>
                <a:ext cx="1329531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2752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04678" y="2347917"/>
                <a:ext cx="13808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 =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+29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2347917"/>
                <a:ext cx="138082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46726" y="2752130"/>
                <a:ext cx="16530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−29  =   −29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726" y="2752130"/>
                <a:ext cx="165301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559541" y="2475131"/>
            <a:ext cx="196734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04678" y="3357093"/>
                <a:ext cx="11499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−24 =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3357093"/>
                <a:ext cx="114999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390211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24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3533104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29 from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6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77</a:t>
            </a:r>
          </a:p>
          <a:p>
            <a:pPr algn="ctr"/>
            <a:r>
              <a:rPr lang="en-US" smtClean="0"/>
              <a:t>1-18 Odd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305</TotalTime>
  <Words>220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john</cp:lastModifiedBy>
  <cp:revision>127</cp:revision>
  <dcterms:created xsi:type="dcterms:W3CDTF">2012-02-18T22:57:07Z</dcterms:created>
  <dcterms:modified xsi:type="dcterms:W3CDTF">2012-04-08T20:01:01Z</dcterms:modified>
</cp:coreProperties>
</file>